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68" r:id="rId4"/>
    <p:sldId id="258" r:id="rId5"/>
    <p:sldId id="264" r:id="rId6"/>
    <p:sldId id="265" r:id="rId7"/>
    <p:sldId id="274" r:id="rId8"/>
    <p:sldId id="275" r:id="rId9"/>
    <p:sldId id="276" r:id="rId10"/>
    <p:sldId id="269" r:id="rId11"/>
    <p:sldId id="259" r:id="rId12"/>
    <p:sldId id="273" r:id="rId13"/>
    <p:sldId id="260" r:id="rId14"/>
    <p:sldId id="267" r:id="rId15"/>
    <p:sldId id="272" r:id="rId16"/>
    <p:sldId id="261" r:id="rId17"/>
    <p:sldId id="262" r:id="rId18"/>
    <p:sldId id="270" r:id="rId19"/>
    <p:sldId id="263" r:id="rId20"/>
    <p:sldId id="277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>
        <p:scale>
          <a:sx n="64" d="100"/>
          <a:sy n="64" d="100"/>
        </p:scale>
        <p:origin x="-67" y="-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6 Cheurón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lcrisoldeciudadreal.es/2014/10/26/56260/software-libre-que-es-eso/" TargetMode="External"/><Relationship Id="rId2" Type="http://schemas.openxmlformats.org/officeDocument/2006/relationships/hyperlink" Target="https://lalolorenita.wordpress.com/2013/05/06/ventajas-y-desventajas-de-power-point-google-presentacion-y-prez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blogdezorayda.blogspot.com.es/2013/06/software-libre-vs-software-propietario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2" y="519545"/>
            <a:ext cx="8915399" cy="2262781"/>
          </a:xfrm>
        </p:spPr>
        <p:txBody>
          <a:bodyPr/>
          <a:lstStyle/>
          <a:p>
            <a:r>
              <a:rPr lang="es-ES_tradnl" dirty="0"/>
              <a:t>SOFTWARE 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3102959"/>
            <a:ext cx="8915399" cy="1872803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23460" y="2223698"/>
            <a:ext cx="2276104" cy="1143000"/>
          </a:xfrm>
        </p:spPr>
        <p:txBody>
          <a:bodyPr>
            <a:noAutofit/>
          </a:bodyPr>
          <a:lstStyle/>
          <a:p>
            <a:r>
              <a:rPr lang="es-ES" sz="5400" dirty="0" smtClean="0"/>
              <a:t>TIPOS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556754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</p:spTree>
    <p:extLst>
      <p:ext uri="{BB962C8B-B14F-4D97-AF65-F5344CB8AC3E}">
        <p14:creationId xmlns:p14="http://schemas.microsoft.com/office/powerpoint/2010/main" val="47429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2782785" y="2113889"/>
            <a:ext cx="6563095" cy="1143000"/>
          </a:xfrm>
        </p:spPr>
        <p:txBody>
          <a:bodyPr>
            <a:noAutofit/>
          </a:bodyPr>
          <a:lstStyle/>
          <a:p>
            <a:r>
              <a:rPr lang="es-ES" sz="5400" dirty="0" smtClean="0"/>
              <a:t>CARACTERÍSTICAS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60296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2800" dirty="0" smtClean="0"/>
              <a:t>No puedes…!!!!!</a:t>
            </a:r>
          </a:p>
          <a:p>
            <a:pPr marL="0" indent="0">
              <a:buNone/>
            </a:pPr>
            <a:endParaRPr lang="es-ES_tradnl" sz="2400" dirty="0" smtClean="0"/>
          </a:p>
          <a:p>
            <a:pPr marL="914400" lvl="2" indent="0">
              <a:buNone/>
            </a:pPr>
            <a:r>
              <a:rPr lang="es-ES_tradnl" sz="2000" dirty="0" smtClean="0"/>
              <a:t>	Modificarlo libremente</a:t>
            </a:r>
          </a:p>
          <a:p>
            <a:pPr lvl="2"/>
            <a:endParaRPr lang="es-ES_tradnl" sz="2000" dirty="0"/>
          </a:p>
          <a:p>
            <a:pPr marL="914400" lvl="2" indent="0">
              <a:buNone/>
            </a:pPr>
            <a:r>
              <a:rPr lang="es-ES_tradnl" sz="2000" dirty="0" smtClean="0"/>
              <a:t>	Adaptarlo</a:t>
            </a:r>
          </a:p>
          <a:p>
            <a:pPr marL="914400" lvl="2" indent="0">
              <a:buNone/>
            </a:pPr>
            <a:endParaRPr lang="es-ES_tradnl" sz="2000" dirty="0" smtClean="0"/>
          </a:p>
          <a:p>
            <a:pPr marL="914400" lvl="2" indent="0">
              <a:buNone/>
            </a:pPr>
            <a:r>
              <a:rPr lang="es-ES_tradnl" sz="2000" dirty="0" smtClean="0"/>
              <a:t>	Distribuir sin permiso del propietario</a:t>
            </a:r>
            <a:endParaRPr lang="es-ES_tradnl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Características</a:t>
            </a:r>
            <a:endParaRPr lang="es-ES_tradnl" dirty="0"/>
          </a:p>
        </p:txBody>
      </p:sp>
      <p:pic>
        <p:nvPicPr>
          <p:cNvPr id="1026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56" y="2334896"/>
            <a:ext cx="341598" cy="3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085" y="3073730"/>
            <a:ext cx="341598" cy="3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034" y="3777165"/>
            <a:ext cx="341598" cy="3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278785" y="253701"/>
            <a:ext cx="8915399" cy="1468800"/>
          </a:xfrm>
        </p:spPr>
        <p:txBody>
          <a:bodyPr>
            <a:normAutofit/>
          </a:bodyPr>
          <a:lstStyle/>
          <a:p>
            <a:r>
              <a:rPr lang="es-ES" sz="5400" dirty="0" smtClean="0"/>
              <a:t>VENTAJAS Y DESVENTAJAS</a:t>
            </a:r>
            <a:endParaRPr lang="es-ES" sz="540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C:\Users\sandra\Desktop\windowsvs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1" y="2351315"/>
            <a:ext cx="6957533" cy="34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637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 descr="C:\Users\sandra\Desktop\librevspropietarioo!!!!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9" y="171364"/>
            <a:ext cx="7909730" cy="6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83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_tradnl" dirty="0"/>
              <a:t>C</a:t>
            </a:r>
            <a:r>
              <a:rPr lang="es-ES_tradnl" dirty="0" smtClean="0"/>
              <a:t>alidad</a:t>
            </a:r>
          </a:p>
          <a:p>
            <a:pPr lvl="0"/>
            <a:r>
              <a:rPr lang="es-ES_tradnl" dirty="0" smtClean="0"/>
              <a:t>Más compatibles </a:t>
            </a:r>
            <a:endParaRPr lang="es-ES_tradnl" dirty="0"/>
          </a:p>
          <a:p>
            <a:pPr lvl="0"/>
            <a:r>
              <a:rPr lang="es-ES_tradnl" dirty="0" smtClean="0"/>
              <a:t>Mejores </a:t>
            </a:r>
            <a:r>
              <a:rPr lang="es-ES_tradnl" dirty="0"/>
              <a:t>interfaces gráficas </a:t>
            </a:r>
            <a:endParaRPr lang="es-ES_tradnl" dirty="0" smtClean="0"/>
          </a:p>
          <a:p>
            <a:pPr lvl="0"/>
            <a:r>
              <a:rPr lang="es-ES_tradnl" dirty="0" smtClean="0"/>
              <a:t>Usabilidad</a:t>
            </a:r>
            <a:endParaRPr lang="es-ES" dirty="0"/>
          </a:p>
          <a:p>
            <a:pPr lvl="0"/>
            <a:r>
              <a:rPr lang="es-ES_tradnl" dirty="0"/>
              <a:t>P</a:t>
            </a:r>
            <a:r>
              <a:rPr lang="es-ES_tradnl" dirty="0" smtClean="0"/>
              <a:t>ersonal </a:t>
            </a:r>
            <a:r>
              <a:rPr lang="es-ES_tradnl" dirty="0"/>
              <a:t>especializado y </a:t>
            </a:r>
            <a:r>
              <a:rPr lang="es-ES_tradnl" dirty="0" smtClean="0"/>
              <a:t>con experiencia</a:t>
            </a:r>
            <a:endParaRPr lang="es-ES" dirty="0"/>
          </a:p>
          <a:p>
            <a:pPr lvl="0"/>
            <a:r>
              <a:rPr lang="es-ES_tradnl" dirty="0"/>
              <a:t>Facilidad de adquisición </a:t>
            </a:r>
            <a:endParaRPr lang="es-ES_tradnl" dirty="0" smtClean="0"/>
          </a:p>
          <a:p>
            <a:pPr lvl="0"/>
            <a:r>
              <a:rPr lang="es-ES_tradnl" dirty="0" smtClean="0"/>
              <a:t>Más recursos económicos</a:t>
            </a:r>
          </a:p>
          <a:p>
            <a:pPr lvl="0"/>
            <a:r>
              <a:rPr lang="es-ES_tradnl" dirty="0" smtClean="0"/>
              <a:t>Más especialistas</a:t>
            </a:r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</a:t>
            </a:r>
          </a:p>
        </p:txBody>
      </p:sp>
      <p:pic>
        <p:nvPicPr>
          <p:cNvPr id="4098" name="Picture 2" descr="C:\Users\sandra\Desktop\ventajas-de-los-acortadores-de-ur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15" y="1597149"/>
            <a:ext cx="33020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305298" y="2366200"/>
            <a:ext cx="5173684" cy="1143000"/>
          </a:xfrm>
        </p:spPr>
        <p:txBody>
          <a:bodyPr>
            <a:noAutofit/>
          </a:bodyPr>
          <a:lstStyle/>
          <a:p>
            <a:r>
              <a:rPr lang="es-ES" sz="5400" dirty="0" smtClean="0"/>
              <a:t>REGULACIÓN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30830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200" dirty="0" smtClean="0"/>
              <a:t>Ventajas y desventajas:</a:t>
            </a:r>
          </a:p>
          <a:p>
            <a:pPr marL="109728" indent="0">
              <a:buNone/>
            </a:pPr>
            <a:r>
              <a:rPr lang="es-ES" sz="1200" dirty="0">
                <a:hlinkClick r:id="rId2"/>
              </a:rPr>
              <a:t>https://lalolorenita.wordpress.com/2013/05/06/ventajas-y-desventajas-de-power-point-google-presentacion-y-prezi</a:t>
            </a:r>
            <a:r>
              <a:rPr lang="es-ES" sz="1200" dirty="0" smtClean="0">
                <a:hlinkClick r:id="rId2"/>
              </a:rPr>
              <a:t>/</a:t>
            </a:r>
            <a:endParaRPr lang="es-ES" sz="1200" dirty="0" smtClean="0"/>
          </a:p>
          <a:p>
            <a:pPr marL="109728" indent="0">
              <a:buNone/>
            </a:pPr>
            <a:r>
              <a:rPr lang="es-ES" sz="1200" dirty="0"/>
              <a:t> </a:t>
            </a:r>
            <a:r>
              <a:rPr lang="es-ES" sz="1200" dirty="0">
                <a:hlinkClick r:id="rId3"/>
              </a:rPr>
              <a:t>http</a:t>
            </a:r>
            <a:r>
              <a:rPr lang="es-ES" sz="1200" dirty="0">
                <a:hlinkClick r:id="rId3"/>
              </a:rPr>
              <a:t>://</a:t>
            </a:r>
            <a:r>
              <a:rPr lang="es-ES" sz="1200" dirty="0">
                <a:hlinkClick r:id="rId3"/>
              </a:rPr>
              <a:t>elcrisoldeciudadreal.es/2014/10/26/56260/software-libre-que-es-eso/</a:t>
            </a:r>
            <a:endParaRPr lang="es-ES" sz="1200" dirty="0"/>
          </a:p>
          <a:p>
            <a:pPr marL="109728" indent="0">
              <a:buNone/>
            </a:pPr>
            <a:r>
              <a:rPr lang="es-ES" sz="1200" dirty="0" smtClean="0">
                <a:hlinkClick r:id="rId4"/>
              </a:rPr>
              <a:t>http</a:t>
            </a:r>
            <a:r>
              <a:rPr lang="es-ES" sz="1200" dirty="0">
                <a:hlinkClick r:id="rId4"/>
              </a:rPr>
              <a:t>://</a:t>
            </a:r>
            <a:r>
              <a:rPr lang="es-ES" sz="1200" dirty="0" smtClean="0">
                <a:hlinkClick r:id="rId4"/>
              </a:rPr>
              <a:t>elblogdezorayda.blogspot.com.es/2013/06/software-libre-vs-software-propietario.html</a:t>
            </a:r>
            <a:r>
              <a:rPr lang="es-ES" sz="1200" dirty="0" smtClean="0"/>
              <a:t>  </a:t>
            </a:r>
          </a:p>
          <a:p>
            <a:endParaRPr lang="es-ES" sz="1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Bibliografía </a:t>
            </a:r>
            <a:r>
              <a:rPr lang="es-ES" dirty="0" smtClean="0"/>
              <a:t>de las imágenes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000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2133600" y="2435947"/>
            <a:ext cx="8518566" cy="1143000"/>
          </a:xfrm>
        </p:spPr>
        <p:txBody>
          <a:bodyPr>
            <a:noAutofit/>
          </a:bodyPr>
          <a:lstStyle/>
          <a:p>
            <a:r>
              <a:rPr lang="es-ES" sz="5400" dirty="0" smtClean="0"/>
              <a:t>Gracias por vuestra atención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8836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12623" y="2364696"/>
            <a:ext cx="3289465" cy="1143000"/>
          </a:xfrm>
        </p:spPr>
        <p:txBody>
          <a:bodyPr>
            <a:normAutofit/>
          </a:bodyPr>
          <a:lstStyle/>
          <a:p>
            <a:r>
              <a:rPr lang="es-ES" sz="5400" dirty="0" smtClean="0"/>
              <a:t>ORIGEN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06530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1130707"/>
            <a:ext cx="2928205" cy="389705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4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31560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144</TotalTime>
  <Words>216</Words>
  <Application>Microsoft Office PowerPoint</Application>
  <PresentationFormat>Personalizado</PresentationFormat>
  <Paragraphs>70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Concurrencia</vt:lpstr>
      <vt:lpstr>SOFTWARE PRIVATIVO</vt:lpstr>
      <vt:lpstr>Introducción</vt:lpstr>
      <vt:lpstr>ORIGEN</vt:lpstr>
      <vt:lpstr>Origen</vt:lpstr>
      <vt:lpstr>Origen</vt:lpstr>
      <vt:lpstr>Origen</vt:lpstr>
      <vt:lpstr>Origen</vt:lpstr>
      <vt:lpstr>Origen</vt:lpstr>
      <vt:lpstr>Origen</vt:lpstr>
      <vt:lpstr>TIPOS</vt:lpstr>
      <vt:lpstr>Tipos</vt:lpstr>
      <vt:lpstr>CARACTERÍSTICAS</vt:lpstr>
      <vt:lpstr>Características</vt:lpstr>
      <vt:lpstr>VENTAJAS Y DESVENTAJAS</vt:lpstr>
      <vt:lpstr>Presentación de PowerPoint</vt:lpstr>
      <vt:lpstr>Ventajas</vt:lpstr>
      <vt:lpstr>Desventajas</vt:lpstr>
      <vt:lpstr>REGULACIÓN</vt:lpstr>
      <vt:lpstr>Regulación</vt:lpstr>
      <vt:lpstr>Bibliografía de las imágenes</vt:lpstr>
      <vt:lpstr>Gracias por vuestra atención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sandra</cp:lastModifiedBy>
  <cp:revision>14</cp:revision>
  <dcterms:created xsi:type="dcterms:W3CDTF">2016-11-30T17:00:38Z</dcterms:created>
  <dcterms:modified xsi:type="dcterms:W3CDTF">2016-11-29T15:27:42Z</dcterms:modified>
</cp:coreProperties>
</file>